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70"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994" y="-8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C894705-87C1-46BF-A07B-5EDAC68BE503}" type="datetimeFigureOut">
              <a:rPr lang="en-US" smtClean="0"/>
              <a:t>5/15/2015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A8C543-E97A-4A97-B2C5-C73DB8CD8204}" type="slidenum">
              <a:rPr lang="en-US" smtClean="0"/>
              <a:t>‹#›</a:t>
            </a:fld>
            <a:endParaRPr lang="en-US"/>
          </a:p>
        </p:txBody>
      </p:sp>
    </p:spTree>
    <p:extLst>
      <p:ext uri="{BB962C8B-B14F-4D97-AF65-F5344CB8AC3E}">
        <p14:creationId xmlns:p14="http://schemas.microsoft.com/office/powerpoint/2010/main" val="1437427247"/>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894705-87C1-46BF-A07B-5EDAC68BE503}" type="datetimeFigureOut">
              <a:rPr lang="en-US" smtClean="0"/>
              <a:t>5/15/2015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A8C543-E97A-4A97-B2C5-C73DB8CD8204}" type="slidenum">
              <a:rPr lang="en-US" smtClean="0"/>
              <a:t>‹#›</a:t>
            </a:fld>
            <a:endParaRPr lang="en-US"/>
          </a:p>
        </p:txBody>
      </p:sp>
    </p:spTree>
    <p:extLst>
      <p:ext uri="{BB962C8B-B14F-4D97-AF65-F5344CB8AC3E}">
        <p14:creationId xmlns:p14="http://schemas.microsoft.com/office/powerpoint/2010/main" val="12674536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894705-87C1-46BF-A07B-5EDAC68BE503}" type="datetimeFigureOut">
              <a:rPr lang="en-US" smtClean="0"/>
              <a:t>5/15/2015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A8C543-E97A-4A97-B2C5-C73DB8CD8204}" type="slidenum">
              <a:rPr lang="en-US" smtClean="0"/>
              <a:t>‹#›</a:t>
            </a:fld>
            <a:endParaRPr lang="en-US"/>
          </a:p>
        </p:txBody>
      </p:sp>
    </p:spTree>
    <p:extLst>
      <p:ext uri="{BB962C8B-B14F-4D97-AF65-F5344CB8AC3E}">
        <p14:creationId xmlns:p14="http://schemas.microsoft.com/office/powerpoint/2010/main" val="344380039"/>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C894705-87C1-46BF-A07B-5EDAC68BE503}" type="datetimeFigureOut">
              <a:rPr lang="en-US" smtClean="0"/>
              <a:t>5/15/2015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A8C543-E97A-4A97-B2C5-C73DB8CD8204}" type="slidenum">
              <a:rPr lang="en-US" smtClean="0"/>
              <a:t>‹#›</a:t>
            </a:fld>
            <a:endParaRPr lang="en-US"/>
          </a:p>
        </p:txBody>
      </p:sp>
    </p:spTree>
    <p:extLst>
      <p:ext uri="{BB962C8B-B14F-4D97-AF65-F5344CB8AC3E}">
        <p14:creationId xmlns:p14="http://schemas.microsoft.com/office/powerpoint/2010/main" val="2807801925"/>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C894705-87C1-46BF-A07B-5EDAC68BE503}" type="datetimeFigureOut">
              <a:rPr lang="en-US" smtClean="0"/>
              <a:t>5/15/2015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A8C543-E97A-4A97-B2C5-C73DB8CD8204}" type="slidenum">
              <a:rPr lang="en-US" smtClean="0"/>
              <a:t>‹#›</a:t>
            </a:fld>
            <a:endParaRPr lang="en-US"/>
          </a:p>
        </p:txBody>
      </p:sp>
    </p:spTree>
    <p:extLst>
      <p:ext uri="{BB962C8B-B14F-4D97-AF65-F5344CB8AC3E}">
        <p14:creationId xmlns:p14="http://schemas.microsoft.com/office/powerpoint/2010/main" val="228524023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C894705-87C1-46BF-A07B-5EDAC68BE503}" type="datetimeFigureOut">
              <a:rPr lang="en-US" smtClean="0"/>
              <a:t>5/15/2015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A8C543-E97A-4A97-B2C5-C73DB8CD8204}" type="slidenum">
              <a:rPr lang="en-US" smtClean="0"/>
              <a:t>‹#›</a:t>
            </a:fld>
            <a:endParaRPr lang="en-US"/>
          </a:p>
        </p:txBody>
      </p:sp>
    </p:spTree>
    <p:extLst>
      <p:ext uri="{BB962C8B-B14F-4D97-AF65-F5344CB8AC3E}">
        <p14:creationId xmlns:p14="http://schemas.microsoft.com/office/powerpoint/2010/main" val="399812748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894705-87C1-46BF-A07B-5EDAC68BE503}" type="datetimeFigureOut">
              <a:rPr lang="en-US" smtClean="0"/>
              <a:t>5/15/2015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A8C543-E97A-4A97-B2C5-C73DB8CD8204}" type="slidenum">
              <a:rPr lang="en-US" smtClean="0"/>
              <a:t>‹#›</a:t>
            </a:fld>
            <a:endParaRPr lang="en-US"/>
          </a:p>
        </p:txBody>
      </p:sp>
    </p:spTree>
    <p:extLst>
      <p:ext uri="{BB962C8B-B14F-4D97-AF65-F5344CB8AC3E}">
        <p14:creationId xmlns:p14="http://schemas.microsoft.com/office/powerpoint/2010/main" val="184165694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894705-87C1-46BF-A07B-5EDAC68BE503}" type="datetimeFigureOut">
              <a:rPr lang="en-US" smtClean="0"/>
              <a:t>5/15/2015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A8C543-E97A-4A97-B2C5-C73DB8CD8204}" type="slidenum">
              <a:rPr lang="en-US" smtClean="0"/>
              <a:t>‹#›</a:t>
            </a:fld>
            <a:endParaRPr lang="en-US"/>
          </a:p>
        </p:txBody>
      </p:sp>
    </p:spTree>
    <p:extLst>
      <p:ext uri="{BB962C8B-B14F-4D97-AF65-F5344CB8AC3E}">
        <p14:creationId xmlns:p14="http://schemas.microsoft.com/office/powerpoint/2010/main" val="186796509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894705-87C1-46BF-A07B-5EDAC68BE503}" type="datetimeFigureOut">
              <a:rPr lang="en-US" smtClean="0"/>
              <a:t>5/15/2015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A8C543-E97A-4A97-B2C5-C73DB8CD8204}" type="slidenum">
              <a:rPr lang="en-US" smtClean="0"/>
              <a:t>‹#›</a:t>
            </a:fld>
            <a:endParaRPr lang="en-US"/>
          </a:p>
        </p:txBody>
      </p:sp>
    </p:spTree>
    <p:extLst>
      <p:ext uri="{BB962C8B-B14F-4D97-AF65-F5344CB8AC3E}">
        <p14:creationId xmlns:p14="http://schemas.microsoft.com/office/powerpoint/2010/main" val="3321716301"/>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894705-87C1-46BF-A07B-5EDAC68BE503}" type="datetimeFigureOut">
              <a:rPr lang="en-US" smtClean="0"/>
              <a:t>5/15/2015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A8C543-E97A-4A97-B2C5-C73DB8CD8204}" type="slidenum">
              <a:rPr lang="en-US" smtClean="0"/>
              <a:t>‹#›</a:t>
            </a:fld>
            <a:endParaRPr lang="en-US"/>
          </a:p>
        </p:txBody>
      </p:sp>
    </p:spTree>
    <p:extLst>
      <p:ext uri="{BB962C8B-B14F-4D97-AF65-F5344CB8AC3E}">
        <p14:creationId xmlns:p14="http://schemas.microsoft.com/office/powerpoint/2010/main" val="4005247626"/>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894705-87C1-46BF-A07B-5EDAC68BE503}" type="datetimeFigureOut">
              <a:rPr lang="en-US" smtClean="0"/>
              <a:t>5/15/2015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A8C543-E97A-4A97-B2C5-C73DB8CD8204}" type="slidenum">
              <a:rPr lang="en-US" smtClean="0"/>
              <a:t>‹#›</a:t>
            </a:fld>
            <a:endParaRPr lang="en-US"/>
          </a:p>
        </p:txBody>
      </p:sp>
    </p:spTree>
    <p:extLst>
      <p:ext uri="{BB962C8B-B14F-4D97-AF65-F5344CB8AC3E}">
        <p14:creationId xmlns:p14="http://schemas.microsoft.com/office/powerpoint/2010/main" val="1634436335"/>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894705-87C1-46BF-A07B-5EDAC68BE503}" type="datetimeFigureOut">
              <a:rPr lang="en-US" smtClean="0"/>
              <a:t>5/15/2015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A8C543-E97A-4A97-B2C5-C73DB8CD8204}" type="slidenum">
              <a:rPr lang="en-US" smtClean="0"/>
              <a:t>‹#›</a:t>
            </a:fld>
            <a:endParaRPr lang="en-US"/>
          </a:p>
        </p:txBody>
      </p:sp>
    </p:spTree>
    <p:extLst>
      <p:ext uri="{BB962C8B-B14F-4D97-AF65-F5344CB8AC3E}">
        <p14:creationId xmlns:p14="http://schemas.microsoft.com/office/powerpoint/2010/main" val="40566271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aacleaningservices.com/images/pearland-house-clean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4929" y="2503635"/>
            <a:ext cx="5067300" cy="432467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28600" y="1219200"/>
            <a:ext cx="8229600" cy="1143000"/>
          </a:xfrm>
        </p:spPr>
        <p:txBody>
          <a:bodyPr>
            <a:normAutofit/>
          </a:bodyPr>
          <a:lstStyle/>
          <a:p>
            <a:r>
              <a:rPr lang="en-US" sz="6000" dirty="0" smtClean="0"/>
              <a:t>Time For A Housecleaning </a:t>
            </a:r>
            <a:endParaRPr lang="en-US" sz="6000" dirty="0"/>
          </a:p>
        </p:txBody>
      </p:sp>
      <p:sp>
        <p:nvSpPr>
          <p:cNvPr id="4" name="Content Placeholder 3"/>
          <p:cNvSpPr>
            <a:spLocks noGrp="1"/>
          </p:cNvSpPr>
          <p:nvPr>
            <p:ph idx="1"/>
          </p:nvPr>
        </p:nvSpPr>
        <p:spPr/>
        <p:txBody>
          <a:bodyPr/>
          <a:lstStyle/>
          <a:p>
            <a:endParaRPr lang="en-US"/>
          </a:p>
        </p:txBody>
      </p:sp>
    </p:spTree>
    <p:extLst>
      <p:ext uri="{BB962C8B-B14F-4D97-AF65-F5344CB8AC3E}">
        <p14:creationId xmlns:p14="http://schemas.microsoft.com/office/powerpoint/2010/main" val="1949199488"/>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Baptism: The Extreme Makeover</a:t>
            </a:r>
            <a:endParaRPr lang="en-US" dirty="0"/>
          </a:p>
        </p:txBody>
      </p:sp>
      <p:sp>
        <p:nvSpPr>
          <p:cNvPr id="3" name="Content Placeholder 2"/>
          <p:cNvSpPr>
            <a:spLocks noGrp="1"/>
          </p:cNvSpPr>
          <p:nvPr>
            <p:ph idx="1"/>
          </p:nvPr>
        </p:nvSpPr>
        <p:spPr/>
        <p:txBody>
          <a:bodyPr/>
          <a:lstStyle/>
          <a:p>
            <a:r>
              <a:rPr lang="en-US" dirty="0" smtClean="0"/>
              <a:t>Baptism: Dying to Live</a:t>
            </a:r>
          </a:p>
          <a:p>
            <a:pPr lvl="1"/>
            <a:r>
              <a:rPr lang="en-US" dirty="0" smtClean="0"/>
              <a:t>Often, misunderstandings prevent makeover</a:t>
            </a:r>
          </a:p>
          <a:p>
            <a:pPr lvl="1"/>
            <a:r>
              <a:rPr lang="en-US" dirty="0" smtClean="0"/>
              <a:t>It is how I am crucified with Christ</a:t>
            </a:r>
            <a:endParaRPr lang="en-US" dirty="0"/>
          </a:p>
        </p:txBody>
      </p:sp>
      <p:pic>
        <p:nvPicPr>
          <p:cNvPr id="3074" name="Picture 2" descr="http://www.commfell.org/Content/11009/CommKids/water%20baptis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4196261"/>
            <a:ext cx="4473575" cy="26637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8595" y="3200400"/>
            <a:ext cx="4648200" cy="3785652"/>
          </a:xfrm>
          <a:prstGeom prst="rect">
            <a:avLst/>
          </a:prstGeom>
          <a:noFill/>
        </p:spPr>
        <p:txBody>
          <a:bodyPr wrap="square" rtlCol="0">
            <a:spAutoFit/>
          </a:bodyPr>
          <a:lstStyle/>
          <a:p>
            <a:r>
              <a:rPr lang="en-US" sz="2400" dirty="0" smtClean="0"/>
              <a:t>By no means! How can we who died to sin still live in it? </a:t>
            </a:r>
            <a:r>
              <a:rPr lang="en-US" sz="2400" baseline="30000" dirty="0" smtClean="0"/>
              <a:t> </a:t>
            </a:r>
            <a:r>
              <a:rPr lang="en-US" sz="2400" dirty="0" smtClean="0"/>
              <a:t>Do you not know that all of us who have been baptized into Christ Jesus were baptized into his death? We know that our old self</a:t>
            </a:r>
            <a:r>
              <a:rPr lang="en-US" sz="2400" baseline="30000" dirty="0"/>
              <a:t> </a:t>
            </a:r>
            <a:r>
              <a:rPr lang="en-US" sz="2400" dirty="0" smtClean="0"/>
              <a:t>was crucified with him in order that the body of sin might be brought to nothing, so that we would no longer be enslaved to sin. Rom. 6:2-3/6</a:t>
            </a:r>
            <a:endParaRPr lang="en-US" sz="2400" dirty="0"/>
          </a:p>
        </p:txBody>
      </p:sp>
    </p:spTree>
    <p:extLst>
      <p:ext uri="{BB962C8B-B14F-4D97-AF65-F5344CB8AC3E}">
        <p14:creationId xmlns:p14="http://schemas.microsoft.com/office/powerpoint/2010/main" val="175679121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Baptism: The Extreme Makeover</a:t>
            </a:r>
            <a:endParaRPr lang="en-US" dirty="0"/>
          </a:p>
        </p:txBody>
      </p:sp>
      <p:sp>
        <p:nvSpPr>
          <p:cNvPr id="3" name="Content Placeholder 2"/>
          <p:cNvSpPr>
            <a:spLocks noGrp="1"/>
          </p:cNvSpPr>
          <p:nvPr>
            <p:ph idx="1"/>
          </p:nvPr>
        </p:nvSpPr>
        <p:spPr/>
        <p:txBody>
          <a:bodyPr/>
          <a:lstStyle/>
          <a:p>
            <a:r>
              <a:rPr lang="en-US" dirty="0" smtClean="0"/>
              <a:t>Baptism clears the “junk” associated with self</a:t>
            </a:r>
            <a:endParaRPr lang="en-US" dirty="0"/>
          </a:p>
        </p:txBody>
      </p:sp>
      <p:pic>
        <p:nvPicPr>
          <p:cNvPr id="3074" name="Picture 2" descr="http://www.commfell.org/Content/11009/CommKids/water%20baptis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4196261"/>
            <a:ext cx="4473575" cy="266371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28600" y="2895600"/>
            <a:ext cx="4191000" cy="3970318"/>
          </a:xfrm>
          <a:prstGeom prst="rect">
            <a:avLst/>
          </a:prstGeom>
          <a:noFill/>
        </p:spPr>
        <p:txBody>
          <a:bodyPr wrap="square" rtlCol="0">
            <a:spAutoFit/>
          </a:bodyPr>
          <a:lstStyle/>
          <a:p>
            <a:r>
              <a:rPr lang="en-US" sz="2800" dirty="0" smtClean="0"/>
              <a:t>And he said to all, “If anyone would come after me, let him deny himself and take up his cross daily and follow me. For whoever would save his life will lose it, but whoever loses his life for my sake will save it. – Luke 9:23-24</a:t>
            </a:r>
            <a:endParaRPr lang="en-US" sz="2800" dirty="0"/>
          </a:p>
        </p:txBody>
      </p:sp>
    </p:spTree>
    <p:extLst>
      <p:ext uri="{BB962C8B-B14F-4D97-AF65-F5344CB8AC3E}">
        <p14:creationId xmlns:p14="http://schemas.microsoft.com/office/powerpoint/2010/main" val="186614377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Baptism: The Extreme Makeover</a:t>
            </a:r>
            <a:endParaRPr lang="en-US" dirty="0"/>
          </a:p>
        </p:txBody>
      </p:sp>
      <p:sp>
        <p:nvSpPr>
          <p:cNvPr id="3" name="Content Placeholder 2"/>
          <p:cNvSpPr>
            <a:spLocks noGrp="1"/>
          </p:cNvSpPr>
          <p:nvPr>
            <p:ph idx="1"/>
          </p:nvPr>
        </p:nvSpPr>
        <p:spPr/>
        <p:txBody>
          <a:bodyPr/>
          <a:lstStyle/>
          <a:p>
            <a:r>
              <a:rPr lang="en-US" dirty="0" smtClean="0"/>
              <a:t>Baptism clears the “junk” associated with self</a:t>
            </a:r>
            <a:endParaRPr lang="en-US" dirty="0"/>
          </a:p>
        </p:txBody>
      </p:sp>
      <p:pic>
        <p:nvPicPr>
          <p:cNvPr id="3074" name="Picture 2" descr="http://www.commfell.org/Content/11009/CommKids/water%20baptis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4196261"/>
            <a:ext cx="4473575" cy="266371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28600" y="4495800"/>
            <a:ext cx="4343400" cy="1815882"/>
          </a:xfrm>
          <a:prstGeom prst="rect">
            <a:avLst/>
          </a:prstGeom>
          <a:noFill/>
        </p:spPr>
        <p:txBody>
          <a:bodyPr wrap="square" rtlCol="0">
            <a:spAutoFit/>
          </a:bodyPr>
          <a:lstStyle/>
          <a:p>
            <a:r>
              <a:rPr lang="en-US" sz="2800" dirty="0" smtClean="0"/>
              <a:t>And those who belong to Christ Jesus have crucified the flesh with its passions and desires. – Galatians 5:24</a:t>
            </a:r>
            <a:endParaRPr lang="en-US" sz="2800" dirty="0"/>
          </a:p>
        </p:txBody>
      </p:sp>
    </p:spTree>
    <p:extLst>
      <p:ext uri="{BB962C8B-B14F-4D97-AF65-F5344CB8AC3E}">
        <p14:creationId xmlns:p14="http://schemas.microsoft.com/office/powerpoint/2010/main" val="186178546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Baptism: The Extreme Makeover</a:t>
            </a:r>
            <a:endParaRPr lang="en-US" dirty="0"/>
          </a:p>
        </p:txBody>
      </p:sp>
      <p:sp>
        <p:nvSpPr>
          <p:cNvPr id="3" name="Content Placeholder 2"/>
          <p:cNvSpPr>
            <a:spLocks noGrp="1"/>
          </p:cNvSpPr>
          <p:nvPr>
            <p:ph idx="1"/>
          </p:nvPr>
        </p:nvSpPr>
        <p:spPr/>
        <p:txBody>
          <a:bodyPr/>
          <a:lstStyle/>
          <a:p>
            <a:r>
              <a:rPr lang="en-US" dirty="0" smtClean="0"/>
              <a:t>Baptism clears the “junk” associated with self</a:t>
            </a:r>
          </a:p>
          <a:p>
            <a:pPr lvl="1"/>
            <a:r>
              <a:rPr lang="en-US" dirty="0" smtClean="0"/>
              <a:t>It breaks ties with the world</a:t>
            </a:r>
            <a:endParaRPr lang="en-US" dirty="0"/>
          </a:p>
        </p:txBody>
      </p:sp>
      <p:pic>
        <p:nvPicPr>
          <p:cNvPr id="3074" name="Picture 2" descr="http://www.commfell.org/Content/11009/CommKids/water%20baptis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4196261"/>
            <a:ext cx="4473575" cy="2663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886050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commfell.org/Content/11009/CommKids/water%20baptism.png"/>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896" y="0"/>
            <a:ext cx="9187896" cy="685997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35252" y="1752600"/>
            <a:ext cx="8229600" cy="4343400"/>
          </a:xfrm>
        </p:spPr>
        <p:txBody>
          <a:bodyPr>
            <a:normAutofit fontScale="92500" lnSpcReduction="10000"/>
          </a:bodyPr>
          <a:lstStyle/>
          <a:p>
            <a:pPr marL="0" indent="0">
              <a:buNone/>
            </a:pPr>
            <a:r>
              <a:rPr lang="en-US" dirty="0" smtClean="0"/>
              <a:t>In the same way we also, when we were children, were enslaved to the elementary principles of the world. But when the fullness of time had come, God sent forth his Son, born of woman, born under the law, </a:t>
            </a:r>
            <a:r>
              <a:rPr lang="en-US" baseline="30000" dirty="0" smtClean="0"/>
              <a:t> </a:t>
            </a:r>
            <a:r>
              <a:rPr lang="en-US" dirty="0" smtClean="0"/>
              <a:t>to redeem those who were under the law, so that we might receive adoption as sons. </a:t>
            </a:r>
            <a:r>
              <a:rPr lang="en-US" baseline="30000" dirty="0" smtClean="0"/>
              <a:t> </a:t>
            </a:r>
            <a:r>
              <a:rPr lang="en-US" dirty="0" smtClean="0"/>
              <a:t>And because you are sons, God has sent the Spirit of his Son into our hearts, crying, “Abba! Father</a:t>
            </a:r>
            <a:r>
              <a:rPr lang="en-US" smtClean="0"/>
              <a:t>!” </a:t>
            </a:r>
            <a:r>
              <a:rPr lang="en-US" baseline="30000" dirty="0" smtClean="0"/>
              <a:t> </a:t>
            </a:r>
            <a:r>
              <a:rPr lang="en-US" dirty="0" smtClean="0"/>
              <a:t>So you are no longer a slave, but a son, and if a son, then an heir through God. – Galatians 4:3-7</a:t>
            </a:r>
            <a:endParaRPr lang="en-US" dirty="0"/>
          </a:p>
        </p:txBody>
      </p:sp>
    </p:spTree>
    <p:extLst>
      <p:ext uri="{BB962C8B-B14F-4D97-AF65-F5344CB8AC3E}">
        <p14:creationId xmlns:p14="http://schemas.microsoft.com/office/powerpoint/2010/main" val="71623630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Baptism: The Extreme Makeover</a:t>
            </a:r>
            <a:endParaRPr lang="en-US" dirty="0"/>
          </a:p>
        </p:txBody>
      </p:sp>
      <p:sp>
        <p:nvSpPr>
          <p:cNvPr id="3" name="Content Placeholder 2"/>
          <p:cNvSpPr>
            <a:spLocks noGrp="1"/>
          </p:cNvSpPr>
          <p:nvPr>
            <p:ph idx="1"/>
          </p:nvPr>
        </p:nvSpPr>
        <p:spPr/>
        <p:txBody>
          <a:bodyPr/>
          <a:lstStyle/>
          <a:p>
            <a:r>
              <a:rPr lang="en-US" dirty="0" smtClean="0"/>
              <a:t>Baptism clears the “junk” associated with self</a:t>
            </a:r>
          </a:p>
          <a:p>
            <a:pPr lvl="1"/>
            <a:r>
              <a:rPr lang="en-US" dirty="0" smtClean="0"/>
              <a:t>It breaks ties with the world</a:t>
            </a:r>
          </a:p>
          <a:p>
            <a:pPr lvl="2"/>
            <a:r>
              <a:rPr lang="en-US" dirty="0" smtClean="0"/>
              <a:t>This includes anything not like God</a:t>
            </a:r>
            <a:endParaRPr lang="en-US" dirty="0"/>
          </a:p>
        </p:txBody>
      </p:sp>
      <p:pic>
        <p:nvPicPr>
          <p:cNvPr id="3074" name="Picture 2" descr="http://www.commfell.org/Content/11009/CommKids/water%20baptis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4196261"/>
            <a:ext cx="4473575" cy="2663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210430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Baptism: The Extreme Makeover</a:t>
            </a:r>
            <a:endParaRPr lang="en-US" dirty="0"/>
          </a:p>
        </p:txBody>
      </p:sp>
      <p:sp>
        <p:nvSpPr>
          <p:cNvPr id="3" name="Content Placeholder 2"/>
          <p:cNvSpPr>
            <a:spLocks noGrp="1"/>
          </p:cNvSpPr>
          <p:nvPr>
            <p:ph idx="1"/>
          </p:nvPr>
        </p:nvSpPr>
        <p:spPr/>
        <p:txBody>
          <a:bodyPr/>
          <a:lstStyle/>
          <a:p>
            <a:r>
              <a:rPr lang="en-US" dirty="0" smtClean="0"/>
              <a:t>Baptism clears the “junk” associated with self</a:t>
            </a:r>
          </a:p>
          <a:p>
            <a:pPr lvl="1"/>
            <a:r>
              <a:rPr lang="en-US" dirty="0" smtClean="0"/>
              <a:t>The “trash is taken to the curb”</a:t>
            </a:r>
            <a:endParaRPr lang="en-US" dirty="0"/>
          </a:p>
        </p:txBody>
      </p:sp>
      <p:pic>
        <p:nvPicPr>
          <p:cNvPr id="3074" name="Picture 2" descr="http://www.commfell.org/Content/11009/CommKids/water%20baptis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4196261"/>
            <a:ext cx="4473575" cy="26637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04800" y="3733800"/>
            <a:ext cx="4038600" cy="2893100"/>
          </a:xfrm>
          <a:prstGeom prst="rect">
            <a:avLst/>
          </a:prstGeom>
          <a:noFill/>
        </p:spPr>
        <p:txBody>
          <a:bodyPr wrap="square" rtlCol="0">
            <a:spAutoFit/>
          </a:bodyPr>
          <a:lstStyle/>
          <a:p>
            <a:r>
              <a:rPr lang="en-US" sz="2600" dirty="0" smtClean="0"/>
              <a:t>Baptism, which corresponds to this, now saves you, not as a removal of dirt from the body but as an appeal to God for a good conscience, through the resurrection of Jesus Christ – I Peter 3:21</a:t>
            </a:r>
            <a:endParaRPr lang="en-US" sz="2600" dirty="0"/>
          </a:p>
        </p:txBody>
      </p:sp>
    </p:spTree>
    <p:extLst>
      <p:ext uri="{BB962C8B-B14F-4D97-AF65-F5344CB8AC3E}">
        <p14:creationId xmlns:p14="http://schemas.microsoft.com/office/powerpoint/2010/main" val="107410234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rentittoday.com/rental-blog/wp-content/uploads/2012/02/Room-full-of-clut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3757" y="3124200"/>
            <a:ext cx="3838575" cy="3810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Surface Cleaning Will Not Suffice</a:t>
            </a:r>
            <a:endParaRPr lang="en-US" dirty="0"/>
          </a:p>
        </p:txBody>
      </p:sp>
      <p:sp>
        <p:nvSpPr>
          <p:cNvPr id="3" name="Content Placeholder 2"/>
          <p:cNvSpPr>
            <a:spLocks noGrp="1"/>
          </p:cNvSpPr>
          <p:nvPr>
            <p:ph idx="1"/>
          </p:nvPr>
        </p:nvSpPr>
        <p:spPr/>
        <p:txBody>
          <a:bodyPr/>
          <a:lstStyle/>
          <a:p>
            <a:r>
              <a:rPr lang="en-US" dirty="0" smtClean="0"/>
              <a:t>Hypocrisy</a:t>
            </a:r>
          </a:p>
          <a:p>
            <a:pPr lvl="1"/>
            <a:r>
              <a:rPr lang="en-US" dirty="0" smtClean="0"/>
              <a:t>Ezekiel 8:7-12</a:t>
            </a:r>
          </a:p>
          <a:p>
            <a:pPr lvl="1"/>
            <a:r>
              <a:rPr lang="en-US" dirty="0" smtClean="0"/>
              <a:t>Matthew 23:23-28</a:t>
            </a:r>
          </a:p>
          <a:p>
            <a:pPr lvl="1"/>
            <a:r>
              <a:rPr lang="en-US" dirty="0" smtClean="0"/>
              <a:t>Our struggles with hypocrisy</a:t>
            </a:r>
          </a:p>
          <a:p>
            <a:pPr lvl="2"/>
            <a:r>
              <a:rPr lang="en-US" dirty="0" smtClean="0"/>
              <a:t>Unwillingness to break with                                                         self and the world</a:t>
            </a:r>
            <a:endParaRPr lang="en-US" dirty="0"/>
          </a:p>
        </p:txBody>
      </p:sp>
    </p:spTree>
    <p:extLst>
      <p:ext uri="{BB962C8B-B14F-4D97-AF65-F5344CB8AC3E}">
        <p14:creationId xmlns:p14="http://schemas.microsoft.com/office/powerpoint/2010/main" val="13412287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rentittoday.com/rental-blog/wp-content/uploads/2012/02/Room-full-of-clut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3757" y="3124200"/>
            <a:ext cx="3838575" cy="3810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Surface Cleaning Will Not Suffice</a:t>
            </a:r>
            <a:endParaRPr lang="en-US" dirty="0"/>
          </a:p>
        </p:txBody>
      </p:sp>
      <p:sp>
        <p:nvSpPr>
          <p:cNvPr id="3" name="Content Placeholder 2"/>
          <p:cNvSpPr>
            <a:spLocks noGrp="1"/>
          </p:cNvSpPr>
          <p:nvPr>
            <p:ph idx="1"/>
          </p:nvPr>
        </p:nvSpPr>
        <p:spPr/>
        <p:txBody>
          <a:bodyPr/>
          <a:lstStyle/>
          <a:p>
            <a:r>
              <a:rPr lang="en-US" dirty="0" smtClean="0"/>
              <a:t>Christ will not live in these conditions </a:t>
            </a:r>
          </a:p>
          <a:p>
            <a:pPr lvl="1"/>
            <a:r>
              <a:rPr lang="en-US" dirty="0" smtClean="0"/>
              <a:t>God illustrated this with Israel</a:t>
            </a:r>
          </a:p>
          <a:p>
            <a:pPr lvl="1"/>
            <a:r>
              <a:rPr lang="en-US" dirty="0" smtClean="0"/>
              <a:t>The same is true for us</a:t>
            </a:r>
            <a:endParaRPr lang="en-US" dirty="0"/>
          </a:p>
        </p:txBody>
      </p:sp>
      <p:sp>
        <p:nvSpPr>
          <p:cNvPr id="4" name="TextBox 3"/>
          <p:cNvSpPr txBox="1"/>
          <p:nvPr/>
        </p:nvSpPr>
        <p:spPr>
          <a:xfrm>
            <a:off x="381000" y="3810000"/>
            <a:ext cx="4572000" cy="2677656"/>
          </a:xfrm>
          <a:prstGeom prst="rect">
            <a:avLst/>
          </a:prstGeom>
          <a:noFill/>
        </p:spPr>
        <p:txBody>
          <a:bodyPr wrap="square" rtlCol="0">
            <a:spAutoFit/>
          </a:bodyPr>
          <a:lstStyle/>
          <a:p>
            <a:r>
              <a:rPr lang="en-US" sz="2800" dirty="0" smtClean="0"/>
              <a:t>Go up to a land flowing with milk and honey; but I will not go up among you, lest I consume you on the way, for you are a stiff-necked people.” – Exodus 33:3</a:t>
            </a:r>
            <a:endParaRPr lang="en-US" sz="2800" dirty="0"/>
          </a:p>
        </p:txBody>
      </p:sp>
    </p:spTree>
    <p:extLst>
      <p:ext uri="{BB962C8B-B14F-4D97-AF65-F5344CB8AC3E}">
        <p14:creationId xmlns:p14="http://schemas.microsoft.com/office/powerpoint/2010/main" val="60413078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livemans.com/wp-content/uploads/2014/11/D594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13627">
            <a:off x="5142106" y="3710680"/>
            <a:ext cx="3676065" cy="26479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Keeping It Clean</a:t>
            </a:r>
            <a:endParaRPr lang="en-US" dirty="0"/>
          </a:p>
        </p:txBody>
      </p:sp>
      <p:sp>
        <p:nvSpPr>
          <p:cNvPr id="3" name="Content Placeholder 2"/>
          <p:cNvSpPr>
            <a:spLocks noGrp="1"/>
          </p:cNvSpPr>
          <p:nvPr>
            <p:ph idx="1"/>
          </p:nvPr>
        </p:nvSpPr>
        <p:spPr/>
        <p:txBody>
          <a:bodyPr/>
          <a:lstStyle/>
          <a:p>
            <a:r>
              <a:rPr lang="en-US" dirty="0" smtClean="0"/>
              <a:t>Consider the admonitions:</a:t>
            </a:r>
            <a:endParaRPr lang="en-US" dirty="0"/>
          </a:p>
        </p:txBody>
      </p:sp>
      <p:sp>
        <p:nvSpPr>
          <p:cNvPr id="4" name="TextBox 3"/>
          <p:cNvSpPr txBox="1"/>
          <p:nvPr/>
        </p:nvSpPr>
        <p:spPr>
          <a:xfrm>
            <a:off x="304800" y="3194487"/>
            <a:ext cx="4343400" cy="3539430"/>
          </a:xfrm>
          <a:prstGeom prst="rect">
            <a:avLst/>
          </a:prstGeom>
          <a:noFill/>
        </p:spPr>
        <p:txBody>
          <a:bodyPr wrap="square" rtlCol="0">
            <a:spAutoFit/>
          </a:bodyPr>
          <a:lstStyle/>
          <a:p>
            <a:r>
              <a:rPr lang="en-US" sz="2800" dirty="0" smtClean="0"/>
              <a:t>But now that you have come to know God, or rather to be known by God, how can you turn back again to the weak and worthless elementary principles of the world, whose slaves you want to be once more? – Galatians 4:9</a:t>
            </a:r>
            <a:endParaRPr lang="en-US" sz="2800" dirty="0"/>
          </a:p>
        </p:txBody>
      </p:sp>
    </p:spTree>
    <p:extLst>
      <p:ext uri="{BB962C8B-B14F-4D97-AF65-F5344CB8AC3E}">
        <p14:creationId xmlns:p14="http://schemas.microsoft.com/office/powerpoint/2010/main" val="28425523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livemans.com/wp-content/uploads/2014/11/D594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13627">
            <a:off x="5142106" y="3710680"/>
            <a:ext cx="3676065" cy="26479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Keeping It Clean</a:t>
            </a:r>
            <a:endParaRPr lang="en-US" dirty="0"/>
          </a:p>
        </p:txBody>
      </p:sp>
      <p:sp>
        <p:nvSpPr>
          <p:cNvPr id="3" name="Content Placeholder 2"/>
          <p:cNvSpPr>
            <a:spLocks noGrp="1"/>
          </p:cNvSpPr>
          <p:nvPr>
            <p:ph idx="1"/>
          </p:nvPr>
        </p:nvSpPr>
        <p:spPr/>
        <p:txBody>
          <a:bodyPr/>
          <a:lstStyle/>
          <a:p>
            <a:r>
              <a:rPr lang="en-US" dirty="0" smtClean="0"/>
              <a:t>Consider the admonitions:</a:t>
            </a:r>
            <a:endParaRPr lang="en-US" dirty="0"/>
          </a:p>
        </p:txBody>
      </p:sp>
      <p:sp>
        <p:nvSpPr>
          <p:cNvPr id="4" name="TextBox 3"/>
          <p:cNvSpPr txBox="1"/>
          <p:nvPr/>
        </p:nvSpPr>
        <p:spPr>
          <a:xfrm>
            <a:off x="304800" y="3194487"/>
            <a:ext cx="4343400" cy="3539430"/>
          </a:xfrm>
          <a:prstGeom prst="rect">
            <a:avLst/>
          </a:prstGeom>
          <a:noFill/>
        </p:spPr>
        <p:txBody>
          <a:bodyPr wrap="square" rtlCol="0">
            <a:spAutoFit/>
          </a:bodyPr>
          <a:lstStyle/>
          <a:p>
            <a:r>
              <a:rPr lang="en-US" sz="2800" dirty="0" smtClean="0"/>
              <a:t>Do you not know that you are God's temple and that God's Spirit dwells in you? </a:t>
            </a:r>
            <a:r>
              <a:rPr lang="en-US" sz="2800" baseline="30000" dirty="0" smtClean="0"/>
              <a:t> </a:t>
            </a:r>
            <a:r>
              <a:rPr lang="en-US" sz="2800" dirty="0" smtClean="0"/>
              <a:t>If anyone destroys God's temple, God will destroy him. For God's temple is holy, and you are that temple. – I Cor. 3:16-17</a:t>
            </a:r>
            <a:endParaRPr lang="en-US" sz="2800" dirty="0"/>
          </a:p>
        </p:txBody>
      </p:sp>
    </p:spTree>
    <p:extLst>
      <p:ext uri="{BB962C8B-B14F-4D97-AF65-F5344CB8AC3E}">
        <p14:creationId xmlns:p14="http://schemas.microsoft.com/office/powerpoint/2010/main" val="348354561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livemans.com/wp-content/uploads/2014/11/D594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13627">
            <a:off x="5142106" y="3710680"/>
            <a:ext cx="3676065" cy="26479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Keeping It Clean</a:t>
            </a:r>
            <a:endParaRPr lang="en-US" dirty="0"/>
          </a:p>
        </p:txBody>
      </p:sp>
      <p:sp>
        <p:nvSpPr>
          <p:cNvPr id="3" name="Content Placeholder 2"/>
          <p:cNvSpPr>
            <a:spLocks noGrp="1"/>
          </p:cNvSpPr>
          <p:nvPr>
            <p:ph idx="1"/>
          </p:nvPr>
        </p:nvSpPr>
        <p:spPr/>
        <p:txBody>
          <a:bodyPr/>
          <a:lstStyle/>
          <a:p>
            <a:r>
              <a:rPr lang="en-US" dirty="0" smtClean="0"/>
              <a:t>Maintenance includes:</a:t>
            </a:r>
          </a:p>
          <a:p>
            <a:pPr lvl="1"/>
            <a:r>
              <a:rPr lang="en-US" dirty="0" smtClean="0"/>
              <a:t>Daily time with God’s word</a:t>
            </a:r>
          </a:p>
          <a:p>
            <a:pPr lvl="1"/>
            <a:r>
              <a:rPr lang="en-US" dirty="0" smtClean="0"/>
              <a:t>Constant contact with God in prayer</a:t>
            </a:r>
          </a:p>
          <a:p>
            <a:pPr lvl="1"/>
            <a:r>
              <a:rPr lang="en-US" dirty="0" smtClean="0"/>
              <a:t>Consistent times of public                                               worship and study</a:t>
            </a:r>
          </a:p>
          <a:p>
            <a:pPr lvl="1"/>
            <a:r>
              <a:rPr lang="en-US" dirty="0" smtClean="0"/>
              <a:t>Closer relationship with                                                  brethren</a:t>
            </a:r>
          </a:p>
          <a:p>
            <a:pPr lvl="1"/>
            <a:r>
              <a:rPr lang="en-US" dirty="0" smtClean="0"/>
              <a:t>Honesty concerning                                             temptations</a:t>
            </a:r>
            <a:endParaRPr lang="en-US" dirty="0"/>
          </a:p>
        </p:txBody>
      </p:sp>
    </p:spTree>
    <p:extLst>
      <p:ext uri="{BB962C8B-B14F-4D97-AF65-F5344CB8AC3E}">
        <p14:creationId xmlns:p14="http://schemas.microsoft.com/office/powerpoint/2010/main" val="299209871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Will Christ Find A                                   Welcoming Place To Live?</a:t>
            </a:r>
            <a:endParaRPr lang="en-US" dirty="0"/>
          </a:p>
        </p:txBody>
      </p:sp>
      <p:sp>
        <p:nvSpPr>
          <p:cNvPr id="3" name="Content Placeholder 2"/>
          <p:cNvSpPr>
            <a:spLocks noGrp="1"/>
          </p:cNvSpPr>
          <p:nvPr>
            <p:ph idx="1"/>
          </p:nvPr>
        </p:nvSpPr>
        <p:spPr/>
        <p:txBody>
          <a:bodyPr/>
          <a:lstStyle/>
          <a:p>
            <a:endParaRPr lang="en-US"/>
          </a:p>
        </p:txBody>
      </p:sp>
      <p:pic>
        <p:nvPicPr>
          <p:cNvPr id="13314" name="Picture 2" descr="http://www.passwerk.be/sites/default/files/news/Open%20deur%20verklei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828800"/>
            <a:ext cx="5181600" cy="4676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6224981"/>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490</TotalTime>
  <Words>501</Words>
  <Application>Microsoft Office PowerPoint</Application>
  <PresentationFormat>On-screen Show (4:3)</PresentationFormat>
  <Paragraphs>49</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Time For A Housecleaning </vt:lpstr>
      <vt:lpstr>Baptism: The Extreme Makeover</vt:lpstr>
      <vt:lpstr>Baptism: The Extreme Makeover</vt:lpstr>
      <vt:lpstr>Baptism: The Extreme Makeover</vt:lpstr>
      <vt:lpstr>Baptism: The Extreme Makeover</vt:lpstr>
      <vt:lpstr>PowerPoint Presentation</vt:lpstr>
      <vt:lpstr>Baptism: The Extreme Makeover</vt:lpstr>
      <vt:lpstr>Baptism: The Extreme Makeover</vt:lpstr>
      <vt:lpstr>Surface Cleaning Will Not Suffice</vt:lpstr>
      <vt:lpstr>Surface Cleaning Will Not Suffice</vt:lpstr>
      <vt:lpstr>Keeping It Clean</vt:lpstr>
      <vt:lpstr>Keeping It Clean</vt:lpstr>
      <vt:lpstr>Keeping It Clean</vt:lpstr>
      <vt:lpstr>Will Christ Find A                                   Welcoming Place To Live?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2015 Theme</dc:title>
  <dc:creator>Greg</dc:creator>
  <cp:lastModifiedBy>Greg</cp:lastModifiedBy>
  <cp:revision>8</cp:revision>
  <dcterms:created xsi:type="dcterms:W3CDTF">2015-01-01T14:59:34Z</dcterms:created>
  <dcterms:modified xsi:type="dcterms:W3CDTF">2015-05-16T00:21:20Z</dcterms:modified>
</cp:coreProperties>
</file>